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740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116D4-2B01-4B81-A5E3-22D37C62745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8BF3-C70E-4D00-8345-586B54FB2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116D4-2B01-4B81-A5E3-22D37C62745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8BF3-C70E-4D00-8345-586B54FB2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116D4-2B01-4B81-A5E3-22D37C62745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8BF3-C70E-4D00-8345-586B54FB2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116D4-2B01-4B81-A5E3-22D37C62745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8BF3-C70E-4D00-8345-586B54FB2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116D4-2B01-4B81-A5E3-22D37C62745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8BF3-C70E-4D00-8345-586B54FB2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116D4-2B01-4B81-A5E3-22D37C62745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8BF3-C70E-4D00-8345-586B54FB2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116D4-2B01-4B81-A5E3-22D37C62745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8BF3-C70E-4D00-8345-586B54FB2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116D4-2B01-4B81-A5E3-22D37C62745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8BF3-C70E-4D00-8345-586B54FB2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116D4-2B01-4B81-A5E3-22D37C62745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8BF3-C70E-4D00-8345-586B54FB2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116D4-2B01-4B81-A5E3-22D37C62745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8BF3-C70E-4D00-8345-586B54FB2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116D4-2B01-4B81-A5E3-22D37C62745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8BF3-C70E-4D00-8345-586B54FB2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116D4-2B01-4B81-A5E3-22D37C62745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68BF3-C70E-4D00-8345-586B54FB2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87085" y="465583"/>
            <a:ext cx="8926285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lvl="0"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ru-RU" sz="15200" dirty="0" smtClean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ДЛЯ УЧЕНИКОВ 9-х КЛАССОВ</a:t>
            </a:r>
          </a:p>
          <a:p>
            <a:pPr lvl="0"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ru-RU" sz="12800" dirty="0" smtClean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Презентация</a:t>
            </a:r>
            <a:r>
              <a:rPr lang="ru-RU" sz="12000" dirty="0" smtClean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 </a:t>
            </a:r>
          </a:p>
          <a:p>
            <a:pPr lvl="0"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ru-RU" sz="12800" dirty="0" smtClean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факультета среднего профессионального образования</a:t>
            </a:r>
          </a:p>
          <a:p>
            <a:pPr lvl="0" algn="ctr">
              <a:spcBef>
                <a:spcPct val="0"/>
              </a:spcBef>
              <a:defRPr/>
            </a:pPr>
            <a:endParaRPr lang="ru-RU" sz="14000" dirty="0" smtClean="0">
              <a:solidFill>
                <a:schemeClr val="bg1"/>
              </a:solidFill>
              <a:latin typeface="Arial Narrow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Times New Roman" pitchFamily="18" charset="0"/>
              </a:rPr>
              <a:t> 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-25219" y="4266636"/>
            <a:ext cx="9144000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350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Times New Roman" pitchFamily="18" charset="0"/>
              </a:rPr>
              <a:t>Подключайтесь</a:t>
            </a:r>
            <a:r>
              <a:rPr lang="en-US" sz="350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Times New Roman" pitchFamily="18" charset="0"/>
              </a:rPr>
              <a:t>: </a:t>
            </a:r>
            <a:r>
              <a:rPr lang="en-US" sz="3500" dirty="0" smtClean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instagram.com/</a:t>
            </a:r>
            <a:r>
              <a:rPr lang="en-US" sz="3500" dirty="0" err="1" smtClean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tisbichelnyofficial</a:t>
            </a:r>
            <a:endParaRPr lang="ru-RU" sz="3500" dirty="0" smtClean="0">
              <a:solidFill>
                <a:schemeClr val="bg1"/>
              </a:solidFill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90" y="5545021"/>
            <a:ext cx="8964488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60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Times New Roman" pitchFamily="18" charset="0"/>
              </a:rPr>
              <a:t>Ваш Набережночелнинский филиал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60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Times New Roman" pitchFamily="18" charset="0"/>
              </a:rPr>
              <a:t>Университета управления «ТИСБИ»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60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Times New Roman" pitchFamily="18" charset="0"/>
              </a:rPr>
              <a:t>8 (8552) 203-708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itchFamily="18" charset="0"/>
              </a:rPr>
              <a:t>   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0" y="4565487"/>
            <a:ext cx="9144000" cy="4949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350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Times New Roman" pitchFamily="18" charset="0"/>
              </a:rPr>
              <a:t>Задавайте свои вопросы, мы ответим</a:t>
            </a:r>
            <a:endParaRPr kumimoji="0" lang="ru-RU" sz="35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2264230"/>
            <a:ext cx="7416824" cy="16927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5200" b="1" dirty="0" smtClean="0">
                <a:solidFill>
                  <a:srgbClr val="0070C0"/>
                </a:solidFill>
                <a:latin typeface="Arial Narrow" pitchFamily="34" charset="0"/>
                <a:cs typeface="Times New Roman" pitchFamily="18" charset="0"/>
              </a:rPr>
              <a:t>Прямой эфир в </a:t>
            </a:r>
            <a:r>
              <a:rPr lang="en-US" sz="5200" b="1" dirty="0" err="1" smtClean="0">
                <a:solidFill>
                  <a:srgbClr val="0070C0"/>
                </a:solidFill>
                <a:latin typeface="Arial Narrow" pitchFamily="34" charset="0"/>
                <a:cs typeface="Times New Roman" pitchFamily="18" charset="0"/>
              </a:rPr>
              <a:t>Instagram</a:t>
            </a:r>
            <a:endParaRPr lang="ru-RU" sz="5200" b="1" dirty="0" smtClean="0">
              <a:solidFill>
                <a:srgbClr val="0070C0"/>
              </a:solidFill>
              <a:latin typeface="Arial Narrow" pitchFamily="34" charset="0"/>
              <a:cs typeface="Times New Roman" pitchFamily="18" charset="0"/>
            </a:endParaRPr>
          </a:p>
          <a:p>
            <a:pPr lvl="0" algn="ctr"/>
            <a:r>
              <a:rPr lang="ru-RU" sz="5200" dirty="0" smtClean="0">
                <a:solidFill>
                  <a:srgbClr val="0070C0"/>
                </a:solidFill>
                <a:latin typeface="Arial Narrow" pitchFamily="34" charset="0"/>
                <a:cs typeface="Times New Roman" pitchFamily="18" charset="0"/>
              </a:rPr>
              <a:t>2 июля, четверг в 12</a:t>
            </a:r>
            <a:r>
              <a:rPr lang="en-US" sz="5200" dirty="0" smtClean="0">
                <a:solidFill>
                  <a:srgbClr val="0070C0"/>
                </a:solidFill>
                <a:latin typeface="Arial Narrow" pitchFamily="34" charset="0"/>
                <a:cs typeface="Times New Roman" pitchFamily="18" charset="0"/>
              </a:rPr>
              <a:t>:00</a:t>
            </a:r>
            <a:endParaRPr lang="ru-RU" sz="5200" dirty="0" smtClean="0">
              <a:solidFill>
                <a:srgbClr val="0070C0"/>
              </a:solidFill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12" name="Рисунок 11" descr="тисби белый лог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56376" y="260648"/>
            <a:ext cx="936104" cy="1080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44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AGanzha</dc:creator>
  <cp:lastModifiedBy>ANigmedzyanova</cp:lastModifiedBy>
  <cp:revision>59</cp:revision>
  <dcterms:created xsi:type="dcterms:W3CDTF">2020-05-18T07:07:55Z</dcterms:created>
  <dcterms:modified xsi:type="dcterms:W3CDTF">2020-06-29T10:45:25Z</dcterms:modified>
</cp:coreProperties>
</file>